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1" r:id="rId6"/>
    <p:sldId id="264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DE55-53D0-4A0A-B439-2DFD3ECF14E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A495-2960-42DF-AD51-D09D3A55E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51520" y="980728"/>
            <a:ext cx="8712968" cy="38010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станций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Пронин Алексей Александрович</a:t>
            </a:r>
          </a:p>
          <a:p>
            <a:pPr lvl="0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к.т.н. Заместитель директора – главный инженер ПЭУКС АО «МОСВОДОКАНАЛ»</a:t>
            </a:r>
          </a:p>
          <a:p>
            <a:pPr lvl="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Мошкина Светлана Александровна</a:t>
            </a:r>
          </a:p>
          <a:p>
            <a:pPr lvl="0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к.т.н. Генеральный директор ОАО «НИИОГАЗ»</a:t>
            </a:r>
          </a:p>
          <a:p>
            <a:pPr lvl="0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Киреев Юрий Петрович</a:t>
            </a:r>
          </a:p>
          <a:p>
            <a:pPr lvl="0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Начальник отдела водопроводной и канализационной сети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УНТиТ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АО «МОСВОДОКАНАЛ»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мфортный 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1941" y="0"/>
            <a:ext cx="4832059" cy="6858000"/>
          </a:xfrm>
          <a:prstGeom prst="rect">
            <a:avLst/>
          </a:prstGeom>
        </p:spPr>
      </p:pic>
      <p:pic>
        <p:nvPicPr>
          <p:cNvPr id="6" name="Рисунок 5" descr="M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2952328" cy="1969180"/>
          </a:xfrm>
          <a:prstGeom prst="rect">
            <a:avLst/>
          </a:prstGeom>
        </p:spPr>
      </p:pic>
      <p:pic>
        <p:nvPicPr>
          <p:cNvPr id="10" name="Рисунок 9" descr="KNS CPKyO posle rekons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3384376" cy="2256250"/>
          </a:xfrm>
          <a:prstGeom prst="rect">
            <a:avLst/>
          </a:prstGeom>
        </p:spPr>
      </p:pic>
      <p:sp useBgFill="1">
        <p:nvSpPr>
          <p:cNvPr id="11" name="TextBox 10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  <p:pic>
        <p:nvPicPr>
          <p:cNvPr id="9" name="Рисунок 8" descr="Рекреационные зо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132856"/>
            <a:ext cx="3744416" cy="24962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47667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– ГОРОД, УДОБНЫЙ ДЛЯ ЖИЗНИ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ema_kanalizatsiy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272808" cy="5544616"/>
          </a:xfrm>
          <a:prstGeom prst="rect">
            <a:avLst/>
          </a:prstGeom>
        </p:spPr>
      </p:pic>
      <p:sp useBgFill="1">
        <p:nvSpPr>
          <p:cNvPr id="4" name="TextBox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395536" y="476672"/>
            <a:ext cx="828092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Канализационные насосные станции (КНС) предназначены для перекачки собирающихся самотеком сточных вод от городских канализационных сетей в тех случаях, когда дальнейшее их отведение самотеком невозможно.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rona 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2736304" cy="3648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4293096"/>
            <a:ext cx="56166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Корона 3</a:t>
            </a:r>
          </a:p>
          <a:p>
            <a:r>
              <a:rPr lang="ru-RU" dirty="0" smtClean="0"/>
              <a:t>Технология частотно-импульсного наносекундного </a:t>
            </a:r>
            <a:r>
              <a:rPr lang="ru-RU" dirty="0" err="1" smtClean="0"/>
              <a:t>стримерного</a:t>
            </a:r>
            <a:r>
              <a:rPr lang="ru-RU" dirty="0" smtClean="0"/>
              <a:t> разряда атмосферного давления</a:t>
            </a:r>
          </a:p>
          <a:p>
            <a:r>
              <a:rPr lang="ru-RU" dirty="0" smtClean="0"/>
              <a:t>5000 м3</a:t>
            </a:r>
            <a:r>
              <a:rPr lang="en-US" dirty="0" smtClean="0"/>
              <a:t>/</a:t>
            </a:r>
            <a:r>
              <a:rPr lang="ru-RU" dirty="0" smtClean="0"/>
              <a:t>ч</a:t>
            </a:r>
          </a:p>
          <a:p>
            <a:r>
              <a:rPr lang="ru-RU" dirty="0" smtClean="0"/>
              <a:t>Входная мощность 6 кВт</a:t>
            </a:r>
          </a:p>
          <a:p>
            <a:r>
              <a:rPr lang="ru-RU" sz="1400" dirty="0" smtClean="0"/>
              <a:t>Данные из публикации В журнале «</a:t>
            </a:r>
            <a:r>
              <a:rPr lang="ru-RU" sz="1400" dirty="0" err="1" smtClean="0"/>
              <a:t>Пылегазоочистка</a:t>
            </a:r>
            <a:r>
              <a:rPr lang="ru-RU" sz="1400" dirty="0" smtClean="0"/>
              <a:t>» №4 (июль – декабрь 2012 г) стр. 13-16</a:t>
            </a:r>
            <a:endParaRPr lang="ru-RU" sz="1400" dirty="0"/>
          </a:p>
        </p:txBody>
      </p:sp>
      <p:pic>
        <p:nvPicPr>
          <p:cNvPr id="8" name="Рисунок 7" descr="АТС-5000 м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80728"/>
            <a:ext cx="4430454" cy="2955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АТС-5000</a:t>
            </a:r>
          </a:p>
          <a:p>
            <a:r>
              <a:rPr lang="ru-RU" dirty="0" smtClean="0"/>
              <a:t>Адсорбционно-каталитическая технология</a:t>
            </a:r>
          </a:p>
          <a:p>
            <a:r>
              <a:rPr lang="ru-RU" dirty="0" smtClean="0"/>
              <a:t>5000 м3</a:t>
            </a:r>
            <a:r>
              <a:rPr lang="en-US" dirty="0" smtClean="0"/>
              <a:t>/</a:t>
            </a:r>
            <a:r>
              <a:rPr lang="ru-RU" dirty="0" smtClean="0"/>
              <a:t>ч</a:t>
            </a:r>
          </a:p>
          <a:p>
            <a:r>
              <a:rPr lang="ru-RU" dirty="0" smtClean="0"/>
              <a:t>Электропитание не требуется</a:t>
            </a:r>
            <a:endParaRPr lang="ru-RU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12776"/>
          <a:ext cx="8568952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720080"/>
                <a:gridCol w="1080120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показателей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 </a:t>
                      </a:r>
                      <a:r>
                        <a:rPr lang="ru-RU" sz="1600" dirty="0" err="1" smtClean="0"/>
                        <a:t>изм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АТС-5000Г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АТС-2500Г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АТС-1000Г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1. Производительность по очищаемому газу: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- номинальная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</a:t>
                      </a:r>
                      <a:r>
                        <a:rPr lang="ru-RU" sz="1500" baseline="30000" dirty="0" smtClean="0"/>
                        <a:t>3</a:t>
                      </a:r>
                      <a:r>
                        <a:rPr lang="en-US" sz="1500" dirty="0" smtClean="0"/>
                        <a:t>/</a:t>
                      </a:r>
                      <a:r>
                        <a:rPr lang="ru-RU" sz="1500" dirty="0" smtClean="0"/>
                        <a:t>ч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500" dirty="0" smtClean="0"/>
                        <a:t>максимальная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</a:t>
                      </a:r>
                      <a:r>
                        <a:rPr lang="ru-RU" sz="1500" baseline="30000" dirty="0" smtClean="0"/>
                        <a:t>3</a:t>
                      </a:r>
                      <a:r>
                        <a:rPr lang="en-US" sz="1500" dirty="0" smtClean="0"/>
                        <a:t>/</a:t>
                      </a:r>
                      <a:r>
                        <a:rPr lang="ru-RU" sz="1500" dirty="0" smtClean="0"/>
                        <a:t>ч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1250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2. Толщина слоя адсорбента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мм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3. Гидравлическое сопротивление адсорбера при номинальной производительности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кПа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4. Разрежение газа корпусе адсорбера, не более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кПа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5. Температура газа на входе в адсорбер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- не более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- не менее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6. Концентрация сероводорода на входе в адсорбер, не более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мг</a:t>
                      </a:r>
                      <a:r>
                        <a:rPr lang="en-US" sz="1500" dirty="0" smtClean="0"/>
                        <a:t>/</a:t>
                      </a:r>
                      <a:r>
                        <a:rPr lang="ru-RU" sz="1500" dirty="0" smtClean="0"/>
                        <a:t>м</a:t>
                      </a:r>
                      <a:r>
                        <a:rPr lang="ru-RU" sz="1500" baseline="30000" dirty="0" smtClean="0"/>
                        <a:t>3</a:t>
                      </a:r>
                      <a:endParaRPr lang="ru-RU" sz="15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10 - 12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10 - 12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r>
                        <a:rPr lang="ru-RU" sz="1500" baseline="0" dirty="0" smtClean="0"/>
                        <a:t> – 12</a:t>
                      </a:r>
                      <a:endParaRPr lang="ru-RU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7. Степень очистки, не менее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%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90-99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90-99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90-99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  <p:sp useBgFill="1">
        <p:nvSpPr>
          <p:cNvPr id="5" name="TextBox 4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8367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ТЕХНИЧЕСКИЕ ДАННЫЕ УСТАНОВОК ПО ОЧИСТКЕ ВЕНТИЛЯЦИОННОГО ВОЗДУХА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АТС-2500 м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93" y="2885381"/>
            <a:ext cx="5040560" cy="37715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 useBgFill="1">
        <p:nvSpPr>
          <p:cNvPr id="4" name="TextBox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  <p:pic>
        <p:nvPicPr>
          <p:cNvPr id="7" name="Рисунок 6" descr="АТС-5000 м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4665"/>
            <a:ext cx="5580227" cy="3722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91880" y="47667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АТС-5000 «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Медведковская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165304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АТС-2500 «Павелецкая»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76672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Адсорберы разной производительности производства </a:t>
            </a:r>
          </a:p>
          <a:p>
            <a:pPr algn="ctr"/>
            <a:r>
              <a:rPr lang="ru-RU" sz="2200" dirty="0" smtClean="0"/>
              <a:t>ОАО «НИИОГАЗ»</a:t>
            </a:r>
            <a:endParaRPr lang="ru-RU" sz="2200" dirty="0"/>
          </a:p>
        </p:txBody>
      </p:sp>
      <p:pic>
        <p:nvPicPr>
          <p:cNvPr id="5" name="Рисунок 4" descr="АТС_1000 м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70475"/>
            <a:ext cx="3709419" cy="27820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64088" y="616530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АТС-1000 «Вешки»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  <p:pic>
        <p:nvPicPr>
          <p:cNvPr id="6" name="Рисунок 5" descr="ЦПКиО здание 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657600" cy="2438400"/>
          </a:xfrm>
          <a:prstGeom prst="rect">
            <a:avLst/>
          </a:prstGeom>
        </p:spPr>
      </p:pic>
      <p:pic>
        <p:nvPicPr>
          <p:cNvPr id="7" name="Рисунок 6" descr="ЦПКиО здание пос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657600" cy="2520280"/>
          </a:xfrm>
          <a:prstGeom prst="rect">
            <a:avLst/>
          </a:prstGeom>
        </p:spPr>
      </p:pic>
      <p:pic>
        <p:nvPicPr>
          <p:cNvPr id="8" name="Рисунок 7" descr="ЦПКиО машиннный д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635896" cy="2423930"/>
          </a:xfrm>
          <a:prstGeom prst="rect">
            <a:avLst/>
          </a:prstGeom>
        </p:spPr>
      </p:pic>
      <p:pic>
        <p:nvPicPr>
          <p:cNvPr id="9" name="Рисунок 8" descr="ЦПКиО машинный посл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21088"/>
            <a:ext cx="3635896" cy="2423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Реконструкция старейшей в Москве (1936 года постройки) КНС в Центральном парке культуры и отдыха им. Горького. Для предотвращения распространения неприятных запахов от вентиляционных выбросов, в систему вентиляции установлен адсорбер АТС-5000.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56895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368152"/>
                <a:gridCol w="1080120"/>
                <a:gridCol w="1071816"/>
                <a:gridCol w="1160432"/>
                <a:gridCol w="201622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КНС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Типоразмер адсорбера </a:t>
                      </a:r>
                      <a:r>
                        <a:rPr lang="ru-RU" sz="1400" dirty="0" smtClean="0"/>
                        <a:t>Кол-во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очистки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 сероводорода, %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 пуска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Через 7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– 9 месяцев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Через 11 – 13 месяцев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«Ивановская»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АТС-2500</a:t>
                      </a:r>
                    </a:p>
                    <a:p>
                      <a:pPr algn="ctr"/>
                      <a:r>
                        <a:rPr lang="ru-RU" sz="1400" dirty="0" smtClean="0"/>
                        <a:t>2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«Павелецкая»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АТС-2500</a:t>
                      </a:r>
                    </a:p>
                    <a:p>
                      <a:pPr algn="ctr"/>
                      <a:r>
                        <a:rPr lang="ru-RU" sz="1400" dirty="0" smtClean="0"/>
                        <a:t>1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Рекомендована замена адсорбента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Ново-Нагатинская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АТС-5000</a:t>
                      </a:r>
                    </a:p>
                    <a:p>
                      <a:pPr algn="ctr"/>
                      <a:r>
                        <a:rPr lang="ru-RU" sz="1400" dirty="0" smtClean="0"/>
                        <a:t>2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Медведковская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АТС-5000</a:t>
                      </a:r>
                    </a:p>
                    <a:p>
                      <a:pPr algn="ctr"/>
                      <a:r>
                        <a:rPr lang="ru-RU" sz="1400" dirty="0" smtClean="0"/>
                        <a:t>2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Рекомендована замена адсорбента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Яузская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АТС-2500</a:t>
                      </a:r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«Нагатино-2»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/>
                        <a:t>АТС-5000</a:t>
                      </a:r>
                    </a:p>
                    <a:p>
                      <a:pPr algn="ctr"/>
                      <a:r>
                        <a:rPr lang="ru-RU" sz="1400" dirty="0" smtClean="0"/>
                        <a:t>1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«ЦПКиО»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АТС-5000</a:t>
                      </a:r>
                    </a:p>
                    <a:p>
                      <a:pPr algn="ctr"/>
                      <a:r>
                        <a:rPr lang="ru-RU" sz="1400" dirty="0" smtClean="0"/>
                        <a:t>1 шт.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Показатели эффективности очистки вентиляционных выбросов по сероводороду (по результатам контроля установленного оборудования)</a:t>
            </a:r>
            <a:endParaRPr lang="ru-RU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Box 4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Удаление неприятных запахов канализационных насосных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станций.  Пронин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А.А., Мошкина С.А., Киреев Ю.П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400" dirty="0"/>
          </a:p>
        </p:txBody>
      </p:sp>
      <p:pic>
        <p:nvPicPr>
          <p:cNvPr id="7" name="Рисунок 6" descr="САМошкина доклад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212882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всего времени своего существования институт принимает участие в различных конференциях, выставках, симпозиумах, проводимых как в нашей стране, так и за рубежом.</a:t>
            </a:r>
            <a:endParaRPr lang="ru-RU" dirty="0"/>
          </a:p>
        </p:txBody>
      </p:sp>
      <p:pic>
        <p:nvPicPr>
          <p:cNvPr id="9" name="Рисунок 8" descr="Почетная грамота 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509120"/>
            <a:ext cx="2835576" cy="202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Награда Опора Росс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124744"/>
            <a:ext cx="2182744" cy="328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544</Words>
  <Application>Microsoft Office PowerPoint</Application>
  <PresentationFormat>Экран (4:3)</PresentationFormat>
  <Paragraphs>140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Борисов</cp:lastModifiedBy>
  <cp:revision>102</cp:revision>
  <dcterms:created xsi:type="dcterms:W3CDTF">2018-08-24T12:16:06Z</dcterms:created>
  <dcterms:modified xsi:type="dcterms:W3CDTF">2018-09-24T15:59:56Z</dcterms:modified>
</cp:coreProperties>
</file>